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170C12-69A5-4D0E-813A-C6A5BA96321F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3AF53F-BEC2-4B13-A696-EB17B5647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САМООБРАЗОВАНИЕ ПЕДАГОГОВ</a:t>
            </a:r>
            <a:br>
              <a:rPr lang="ru-RU" b="1" dirty="0" smtClean="0"/>
            </a:br>
            <a:r>
              <a:rPr lang="ru-RU" b="1" dirty="0" smtClean="0"/>
              <a:t> в ДОУ в условиях ФГОС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ФОРМЫ ПРЕДСТАВЛЕНИЯ РЕЗУЛЬТАТОВ САМООБРАЗОВАНИЯ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Доклад</a:t>
            </a:r>
          </a:p>
          <a:p>
            <a:r>
              <a:rPr lang="ru-RU" sz="2400" dirty="0" smtClean="0"/>
              <a:t> Защита исследовательской работы</a:t>
            </a:r>
          </a:p>
          <a:p>
            <a:r>
              <a:rPr lang="ru-RU" sz="2400" dirty="0" smtClean="0"/>
              <a:t> Показ воспитанниками новых форм взаимодействия в процессе обучения </a:t>
            </a:r>
          </a:p>
          <a:p>
            <a:r>
              <a:rPr lang="ru-RU" sz="2400" dirty="0" smtClean="0"/>
              <a:t>Брошюра</a:t>
            </a:r>
          </a:p>
          <a:p>
            <a:r>
              <a:rPr lang="ru-RU" sz="2400" dirty="0" smtClean="0"/>
              <a:t>Листовка </a:t>
            </a:r>
          </a:p>
          <a:p>
            <a:r>
              <a:rPr lang="ru-RU" sz="2400" dirty="0" smtClean="0"/>
              <a:t>Буклет </a:t>
            </a:r>
          </a:p>
          <a:p>
            <a:r>
              <a:rPr lang="ru-RU" sz="2400" dirty="0" smtClean="0"/>
              <a:t>Открытое занятие </a:t>
            </a:r>
          </a:p>
          <a:p>
            <a:r>
              <a:rPr lang="ru-RU" sz="2400" dirty="0" smtClean="0"/>
              <a:t>Проведение семинара</a:t>
            </a:r>
          </a:p>
          <a:p>
            <a:r>
              <a:rPr lang="ru-RU" sz="2400" dirty="0" smtClean="0"/>
              <a:t>Обучения коллег новым методикам</a:t>
            </a:r>
          </a:p>
          <a:p>
            <a:r>
              <a:rPr lang="ru-RU" sz="2400" dirty="0" smtClean="0"/>
              <a:t>Практикум (тренинг)</a:t>
            </a:r>
          </a:p>
          <a:p>
            <a:r>
              <a:rPr lang="ru-RU" sz="2400" dirty="0" smtClean="0"/>
              <a:t>Лекция </a:t>
            </a:r>
          </a:p>
          <a:p>
            <a:r>
              <a:rPr lang="ru-RU" sz="2400" dirty="0" smtClean="0"/>
              <a:t>Проект 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Система работы по самообразованию: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во-первых, ставит каждого педагога перед необходимостью повышения своих теоретических и практических знаний, умений и навыков;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Система работы по самообразованию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во-вторых, позволяет учитывать коллективный опыт наработанный не одним поколением педагогов; 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Система работы по самообразованию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третьих, помогает педагогам постоянно быть в определенном «профессиональном тонусе», позволяющим инициировать и создавать атмосферу профессионализма и творчества 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399032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Самообразование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– одна из форм повышения профессиональной компетенции педагогов, путь достижения серьезных результатов, самореализации в профессии.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Основными направлениями в системе самообразования педагогов дошкольного учреждения могут быть: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* </a:t>
            </a:r>
            <a:r>
              <a:rPr lang="ru-RU" sz="2400" dirty="0" smtClean="0"/>
              <a:t>Ознакомление с новыми нормативными документами по вопросам дошкольного воспитания;</a:t>
            </a:r>
          </a:p>
          <a:p>
            <a:pPr>
              <a:buNone/>
            </a:pPr>
            <a:r>
              <a:rPr lang="ru-RU" sz="2400" dirty="0" smtClean="0"/>
              <a:t>*   Изучение учебной и научно-методической литературы;</a:t>
            </a:r>
          </a:p>
          <a:p>
            <a:pPr>
              <a:buNone/>
            </a:pPr>
            <a:r>
              <a:rPr lang="ru-RU" sz="2400" dirty="0" smtClean="0"/>
              <a:t>*   Ознакомление с новыми достижениями педагогики, детской психологии, анатомии, физиологии; 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Основными направлениями в системе самообразования педагогов дошкольного учреждения могут быть: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Ознакомление с новыми достижениями педагогики, детской психологии, анатомии, физиологии;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Изучение новых программ и педагогических технологий; 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Ознакомление с передовой практикой дошкольных учреждений; 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Повышение общекультурного уровня. 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ВЫБОР ТЕМ САМООБРАЗОВАНИЯ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учетом индивидуального опыта и профессионального мастерства каждого воспитателя;</a:t>
            </a:r>
          </a:p>
          <a:p>
            <a:r>
              <a:rPr lang="ru-RU" sz="2400" dirty="0" smtClean="0"/>
              <a:t>всегда связаны с прогнозируемым результатом (что мы хотим изменить) и направлены на достижение качественно новых результатов работы;</a:t>
            </a:r>
          </a:p>
          <a:p>
            <a:r>
              <a:rPr lang="ru-RU" sz="2400" dirty="0" smtClean="0"/>
              <a:t>одна из годовых задач ДОУ;</a:t>
            </a:r>
          </a:p>
          <a:p>
            <a:r>
              <a:rPr lang="ru-RU" sz="2400" dirty="0" smtClean="0"/>
              <a:t>проблема, которая вызывает у педагога затруднение;</a:t>
            </a:r>
          </a:p>
          <a:p>
            <a:r>
              <a:rPr lang="ru-RU" sz="2400" dirty="0" smtClean="0"/>
              <a:t>пополнение знаний по уже имеющемуся опыту;</a:t>
            </a:r>
          </a:p>
          <a:p>
            <a:r>
              <a:rPr lang="ru-RU" sz="2400" dirty="0" smtClean="0"/>
              <a:t>желательно, чтобы тема самообразования была связана с проблемами в ДОУ, с приоритетным направлением его деятельности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Алгоритм составления плана по самообразованию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Подбор темы</a:t>
            </a:r>
          </a:p>
          <a:p>
            <a:r>
              <a:rPr lang="ru-RU" dirty="0" smtClean="0"/>
              <a:t>Определение целей и задач</a:t>
            </a:r>
          </a:p>
          <a:p>
            <a:r>
              <a:rPr lang="ru-RU" dirty="0" smtClean="0"/>
              <a:t>Подбор литературы</a:t>
            </a:r>
          </a:p>
          <a:p>
            <a:r>
              <a:rPr lang="ru-RU" dirty="0" smtClean="0"/>
              <a:t>Подбор видов деятельности в рамках работы над методической темой</a:t>
            </a:r>
          </a:p>
          <a:p>
            <a:r>
              <a:rPr lang="ru-RU" dirty="0" smtClean="0"/>
              <a:t>Этапы работы</a:t>
            </a:r>
          </a:p>
          <a:p>
            <a:r>
              <a:rPr lang="ru-RU" dirty="0" smtClean="0"/>
              <a:t>Сроки выполнения каждого этапа</a:t>
            </a:r>
          </a:p>
          <a:p>
            <a:r>
              <a:rPr lang="ru-RU" dirty="0" smtClean="0"/>
              <a:t>Предполагаемый результат</a:t>
            </a:r>
          </a:p>
          <a:p>
            <a:r>
              <a:rPr lang="ru-RU" dirty="0" smtClean="0"/>
              <a:t>Форма представления результатов самообразования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ЭТАПЫ РАБОТЫ ПО САМООБРАЗОВАНИЮ 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 этап </a:t>
            </a:r>
            <a:r>
              <a:rPr lang="ru-RU" sz="2400" dirty="0" smtClean="0"/>
              <a:t>– организационно-ознакомительный. Включает в себя детальное изучение ситуации по выбранной проблеме, соответствующей научно-методической литературы (изучение литературы, проблемы). 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ЭТАПЫ РАБОТЫ ПО САМООБРАЗОВАНИЮ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sz="2400" dirty="0" smtClean="0">
                <a:solidFill>
                  <a:srgbClr val="FF0000"/>
                </a:solidFill>
              </a:rPr>
              <a:t>этап </a:t>
            </a:r>
            <a:r>
              <a:rPr lang="ru-RU" sz="2400" dirty="0" smtClean="0"/>
              <a:t>– основной. </a:t>
            </a:r>
          </a:p>
          <a:p>
            <a:pPr>
              <a:buNone/>
            </a:pPr>
            <a:r>
              <a:rPr lang="ru-RU" sz="2400" dirty="0" smtClean="0"/>
              <a:t>   Предполагает внедрение в работу подготовленного материала. Форма представления результата работы: проведение мероприятий по теме самообразования (составление плана, организационная деятельность).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ЭТАПЫ РАБОТЫ ПО САМООБРАЗОВАНИЮ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 этап </a:t>
            </a:r>
            <a:r>
              <a:rPr lang="ru-RU" sz="2400" dirty="0" smtClean="0"/>
              <a:t>– заключительный. </a:t>
            </a:r>
          </a:p>
          <a:p>
            <a:pPr>
              <a:buNone/>
            </a:pPr>
            <a:r>
              <a:rPr lang="ru-RU" sz="2400" dirty="0" smtClean="0"/>
              <a:t>    Предполагает проведение диагностики с целью отслеживания результата работы, самоанализ педагогической деятельности (рефлексия). 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405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САМООБРАЗОВАНИЕ ПЕДАГОГОВ  в ДОУ в условиях ФГОС</vt:lpstr>
      <vt:lpstr>Самообразование</vt:lpstr>
      <vt:lpstr>Основными направлениями в системе самообразования педагогов дошкольного учреждения могут быть: </vt:lpstr>
      <vt:lpstr>Основными направлениями в системе самообразования педагогов дошкольного учреждения могут быть: </vt:lpstr>
      <vt:lpstr>ВЫБОР ТЕМ САМООБРАЗОВАНИЯ </vt:lpstr>
      <vt:lpstr>Алгоритм составления плана по самообразованию  </vt:lpstr>
      <vt:lpstr>ЭТАПЫ РАБОТЫ ПО САМООБРАЗОВАНИЮ </vt:lpstr>
      <vt:lpstr>ЭТАПЫ РАБОТЫ ПО САМООБРАЗОВАНИЮ </vt:lpstr>
      <vt:lpstr>ЭТАПЫ РАБОТЫ ПО САМООБРАЗОВАНИЮ </vt:lpstr>
      <vt:lpstr>ФОРМЫ ПРЕДСТАВЛЕНИЯ РЕЗУЛЬТАТОВ САМООБРАЗОВАНИЯ </vt:lpstr>
      <vt:lpstr>Система работы по самообразованию: </vt:lpstr>
      <vt:lpstr>Система работы по самообразованию </vt:lpstr>
      <vt:lpstr>Система работы по самообразованию 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ПЕДАГОГОВ  в ДОУ в условиях ФГОС</dc:title>
  <dc:creator>User</dc:creator>
  <cp:lastModifiedBy>User</cp:lastModifiedBy>
  <cp:revision>16</cp:revision>
  <dcterms:created xsi:type="dcterms:W3CDTF">2015-08-24T02:40:46Z</dcterms:created>
  <dcterms:modified xsi:type="dcterms:W3CDTF">2015-08-24T05:55:52Z</dcterms:modified>
</cp:coreProperties>
</file>